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5" r:id="rId12"/>
    <p:sldId id="276" r:id="rId13"/>
    <p:sldId id="279" r:id="rId14"/>
    <p:sldId id="265" r:id="rId15"/>
    <p:sldId id="267" r:id="rId16"/>
    <p:sldId id="268" r:id="rId17"/>
    <p:sldId id="269" r:id="rId18"/>
    <p:sldId id="270" r:id="rId19"/>
    <p:sldId id="271" r:id="rId20"/>
    <p:sldId id="277" r:id="rId21"/>
    <p:sldId id="278" r:id="rId22"/>
    <p:sldId id="272" r:id="rId23"/>
    <p:sldId id="273" r:id="rId24"/>
    <p:sldId id="280" r:id="rId25"/>
    <p:sldId id="274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11A21D-255C-4129-8D37-93D4F76C871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4C8BD2-1698-47E7-A703-2AA95B75C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250032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«Наш земляк – Герой Советского Союза»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Выполнила ученица МОУ «Павловская СОШ»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Петухова Ирина, 8 класс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Родственники Михаила Егоровича:</a:t>
            </a:r>
            <a:br>
              <a:rPr lang="ru-RU" dirty="0" smtClean="0"/>
            </a:br>
            <a:r>
              <a:rPr lang="ru-RU" dirty="0" smtClean="0"/>
              <a:t>племянница</a:t>
            </a:r>
            <a:br>
              <a:rPr lang="ru-RU" dirty="0" smtClean="0"/>
            </a:br>
            <a:r>
              <a:rPr lang="ru-RU" dirty="0" smtClean="0"/>
              <a:t> Милькова</a:t>
            </a:r>
            <a:br>
              <a:rPr lang="ru-RU" dirty="0" smtClean="0"/>
            </a:br>
            <a:r>
              <a:rPr lang="ru-RU" dirty="0" smtClean="0"/>
              <a:t>Маргарита Михайловна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(село </a:t>
            </a:r>
            <a:r>
              <a:rPr lang="ru-RU" dirty="0" err="1" smtClean="0"/>
              <a:t>И-Подомское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Воронцов\DSC0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-1"/>
            <a:ext cx="7148513" cy="642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Воронцов\DSC01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-1336675"/>
            <a:ext cx="7148513" cy="953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Дочери:</a:t>
            </a:r>
            <a:br>
              <a:rPr lang="ru-RU" sz="2800" dirty="0" smtClean="0"/>
            </a:br>
            <a:r>
              <a:rPr lang="ru-RU" sz="2800" dirty="0" smtClean="0"/>
              <a:t>Кострикова Наталья </a:t>
            </a:r>
            <a:br>
              <a:rPr lang="ru-RU" sz="2800" dirty="0" smtClean="0"/>
            </a:br>
            <a:r>
              <a:rPr lang="ru-RU" sz="2800" dirty="0" smtClean="0"/>
              <a:t>Михайловна (17.01.1949 г.),  проживает в г. Сергиев – Посад.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Воронцова </a:t>
            </a:r>
            <a:r>
              <a:rPr lang="ru-RU" sz="2800" smtClean="0"/>
              <a:t>Людмила </a:t>
            </a:r>
            <a:br>
              <a:rPr lang="ru-RU" sz="2800" smtClean="0"/>
            </a:br>
            <a:r>
              <a:rPr lang="ru-RU" sz="2800" smtClean="0"/>
              <a:t>Михайловна </a:t>
            </a:r>
            <a:r>
              <a:rPr lang="ru-RU" sz="2800" dirty="0" smtClean="0"/>
              <a:t>(11.92.1954 г.р.). Проживает в г. Москва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/>
          <a:lstStyle/>
          <a:p>
            <a:r>
              <a:rPr lang="ru-RU" dirty="0" smtClean="0"/>
              <a:t>Послевоенные годы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7286676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685804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Улица в честь Героя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7867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1538" y="911727"/>
            <a:ext cx="75724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Решением исполкома Ильинского сельского Совета № 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22.03.1985 года улица Восточная переименована в улицу М.Е.Воронцова.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Цель: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Помочь современному поколению почувствовать живую связь с военным прошлым страны, оставить в наследство нашим детям и внукам память о дедах и прадедах, чьи судьбы были опалены Великой Отечественной войной, способствовать пониманию страшной опасности любой войны для всего человечества.</a:t>
            </a:r>
            <a:br>
              <a:rPr lang="ru-RU" sz="3200" dirty="0" smtClean="0"/>
            </a:b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Воронцов\DSC0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-144463"/>
            <a:ext cx="9531350" cy="714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Воронцов\DSC0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-144463"/>
            <a:ext cx="9531350" cy="714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71604" y="1949043"/>
            <a:ext cx="607223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1971 году Михаил Егорович удостоен звания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Почетный Вилежанин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00100" y="785794"/>
            <a:ext cx="74295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 Михаил Егорович в 1974 году. Похоронен в Загорске.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Москве на Поклонной горе, в зале Победы на гранитных плитах высечены имена всех тех, кто удостоен Звания Героя СССР, среди них и Воронцов М.Е.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Выбранная нами тема важна и интересна, поскольку позволяет современному поколению почувствовать живую связь с военным прошлым.</a:t>
            </a:r>
            <a:br>
              <a:rPr lang="ru-RU" sz="3200" dirty="0" smtClean="0"/>
            </a:br>
            <a:r>
              <a:rPr lang="ru-RU" sz="3200" dirty="0" smtClean="0"/>
              <a:t>Цель нашего проекта достигнута, но на этом мы не остановимся.</a:t>
            </a:r>
            <a:br>
              <a:rPr lang="ru-RU" sz="3200" dirty="0" smtClean="0"/>
            </a:br>
            <a:r>
              <a:rPr lang="ru-RU" sz="3200" dirty="0" smtClean="0"/>
              <a:t>Хотя, по нашим анкетам, мы видим, что мы немного знаем о войне.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71472" y="1000108"/>
            <a:ext cx="774687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Воронцов Михаил Егорович единственный в Вилегодском районе Герой Советского Союза!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мы гордимся, что он родился в нашем поселении и окончил нашу школу (в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деревне Горка)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 этом должны знать все учащиеся школ района.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В апреле 2014 года мы обратились в Министерство</a:t>
            </a:r>
            <a:br>
              <a:rPr lang="ru-RU" sz="3600" dirty="0" smtClean="0"/>
            </a:br>
            <a:r>
              <a:rPr lang="ru-RU" sz="3600" dirty="0" smtClean="0"/>
              <a:t>образования и науки РФ об увековечивании памяти Героя ВОВ на здании нашей школы,  </a:t>
            </a:r>
            <a:br>
              <a:rPr lang="ru-RU" sz="3600" dirty="0" smtClean="0"/>
            </a:br>
            <a:r>
              <a:rPr lang="ru-RU" sz="3600" dirty="0" smtClean="0"/>
              <a:t>получили положительный </a:t>
            </a:r>
            <a:r>
              <a:rPr lang="ru-RU" sz="3600" dirty="0" smtClean="0"/>
              <a:t>ответ (на здании нашей школы будет установлена </a:t>
            </a:r>
            <a:r>
              <a:rPr lang="ru-RU" sz="3600" smtClean="0"/>
              <a:t>памятная доска).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6297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Проследить жизненный путь Героя Советского Союза Воронцова М.Е.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Провести исследование, как в семьях учеников 6-8 классов относятся к памяти о Великой Отечественной войне.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Создать мультимедиа-проект о герое, который будет полезен при подготовке различных мероприятий, посвященных Великой Отечественной войне, на уроках истории, а также всем желающим узнать о событиях 1941-1945 гг. на примере подвига Воронцова М.Е.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/>
          <a:lstStyle/>
          <a:p>
            <a:r>
              <a:rPr lang="ru-RU" dirty="0" smtClean="0"/>
              <a:t>Дом, </a:t>
            </a:r>
            <a:br>
              <a:rPr lang="ru-RU" dirty="0" smtClean="0"/>
            </a:br>
            <a:r>
              <a:rPr lang="ru-RU" dirty="0" smtClean="0"/>
              <a:t>где родился и рос Герой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Admin\Рабочий стол\ВОРОНЦОВ\IMG_20141013_164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85817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Documents and Settings\Admin\Рабочий стол\ВОРОНЦОВ\IMG_20141013_1642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1438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/>
          <a:lstStyle/>
          <a:p>
            <a:r>
              <a:rPr lang="ru-RU" dirty="0" smtClean="0"/>
              <a:t>Подвиг Воронцова М.Е.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За успешное форсирование  Днепра, за мужество и стойкость Михаил Егорович Воронцов был удостоен Золотой Звезды Героя, а солдаты и сержанты его взвода награждены орденами Ленина и Красного знамени. «Краснознаменный» - так стали называть с тех пор в полку взвод лейтенанта Воронцова.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25558" y="1397000"/>
          <a:ext cx="5492884" cy="4064000"/>
        </p:xfrm>
        <a:graphic>
          <a:graphicData uri="http://schemas.openxmlformats.org/drawingml/2006/table">
            <a:tbl>
              <a:tblPr/>
              <a:tblGrid>
                <a:gridCol w="5492884"/>
              </a:tblGrid>
              <a:tr h="406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3742" marR="2733742" marT="15730" marB="1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"/>
            <a:ext cx="7072362" cy="635795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219</Words>
  <Application>Microsoft Office PowerPoint</Application>
  <PresentationFormat>Экран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«Наш земляк – Герой Советского Союза»</vt:lpstr>
      <vt:lpstr>Цель: </vt:lpstr>
      <vt:lpstr> Задачи: 1. Проследить жизненный путь Героя Советского Союза Воронцова М.Е.  2. Провести исследование, как в семьях учеников 6-8 классов относятся к памяти о Великой Отечественной войне. 3. Создать мультимедиа-проект о герое, который будет полезен при подготовке различных мероприятий, посвященных Великой Отечественной войне, на уроках истории, а также всем желающим узнать о событиях 1941-1945 гг. на примере подвига Воронцова М.Е.  </vt:lpstr>
      <vt:lpstr>Дом,  где родился и рос Герой</vt:lpstr>
      <vt:lpstr>Слайд 5</vt:lpstr>
      <vt:lpstr>Слайд 6</vt:lpstr>
      <vt:lpstr>Подвиг Воронцова М.Е.</vt:lpstr>
      <vt:lpstr> За успешное форсирование  Днепра, за мужество и стойкость Михаил Егорович Воронцов был удостоен Золотой Звезды Героя, а солдаты и сержанты его взвода награждены орденами Ленина и Красного знамени. «Краснознаменный» - так стали называть с тех пор в полку взвод лейтенанта Воронцова. </vt:lpstr>
      <vt:lpstr>      </vt:lpstr>
      <vt:lpstr> Родственники Михаила Егоровича: племянница  Милькова Маргарита Михайловна  (село И-Подомское)  </vt:lpstr>
      <vt:lpstr>Слайд 11</vt:lpstr>
      <vt:lpstr>Слайд 12</vt:lpstr>
      <vt:lpstr>Дочери: Кострикова Наталья  Михайловна (17.01.1949 г.),  проживает в г. Сергиев – Посад.  Воронцова Людмила  Михайловна (11.92.1954 г.р.). Проживает в г. Москва  </vt:lpstr>
      <vt:lpstr>Послевоенные годы жизни</vt:lpstr>
      <vt:lpstr>Слайд 15</vt:lpstr>
      <vt:lpstr>Слайд 16</vt:lpstr>
      <vt:lpstr>Улица в честь Героя</vt:lpstr>
      <vt:lpstr>Слайд 18</vt:lpstr>
      <vt:lpstr>Слайд 19</vt:lpstr>
      <vt:lpstr>Слайд 20</vt:lpstr>
      <vt:lpstr>Слайд 21</vt:lpstr>
      <vt:lpstr>Слайд 22</vt:lpstr>
      <vt:lpstr>Слайд 23</vt:lpstr>
      <vt:lpstr>Выбранная нами тема важна и интересна, поскольку позволяет современному поколению почувствовать живую связь с военным прошлым. Цель нашего проекта достигнута, но на этом мы не остановимся. Хотя, по нашим анкетам, мы видим, что мы немного знаем о войне.   </vt:lpstr>
      <vt:lpstr>Слайд 25</vt:lpstr>
      <vt:lpstr>  В апреле 2014 года мы обратились в Министерство образования и науки РФ об увековечивании памяти Героя ВОВ на здании нашей школы,   получили положительный ответ (на здании нашей школы будет установлена памятная доска).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 земляк – Герой Советского Союза»</dc:title>
  <dc:creator>Admin</dc:creator>
  <cp:lastModifiedBy>User</cp:lastModifiedBy>
  <cp:revision>19</cp:revision>
  <dcterms:created xsi:type="dcterms:W3CDTF">2015-02-14T19:21:46Z</dcterms:created>
  <dcterms:modified xsi:type="dcterms:W3CDTF">2015-03-04T05:22:51Z</dcterms:modified>
</cp:coreProperties>
</file>